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288000" cy="10287000"/>
  <p:notesSz cx="6858000" cy="9144000"/>
  <p:defaultTextStyle>
    <a:defPPr>
      <a:defRPr lang="en-US"/>
    </a:defPPr>
    <a:lvl1pPr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914324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828648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2742971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3657295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4571619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5485943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6400267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7314591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32E1BFE-9EDE-E747-B9E1-8AEC78A19C30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4382"/>
    <a:srgbClr val="002859"/>
    <a:srgbClr val="5D8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5" autoAdjust="0"/>
    <p:restoredTop sz="94660"/>
  </p:normalViewPr>
  <p:slideViewPr>
    <p:cSldViewPr snapToGrid="0" snapToObjects="1" showGuides="1">
      <p:cViewPr>
        <p:scale>
          <a:sx n="45" d="100"/>
          <a:sy n="45" d="100"/>
        </p:scale>
        <p:origin x="-1896" y="-948"/>
      </p:cViewPr>
      <p:guideLst>
        <p:guide orient="horz" pos="766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Lowercase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drkblu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69817" y="1170262"/>
            <a:ext cx="13671024" cy="3040096"/>
          </a:xfrm>
        </p:spPr>
        <p:txBody>
          <a:bodyPr/>
          <a:lstStyle>
            <a:lvl1pPr>
              <a:lnSpc>
                <a:spcPct val="80000"/>
              </a:lnSpc>
              <a:tabLst>
                <a:tab pos="952373" algn="l"/>
              </a:tabLst>
              <a:defRPr lang="en-US" baseline="0" dirty="0"/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69817" y="9031368"/>
            <a:ext cx="13671024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5122329"/>
            <a:ext cx="13671024" cy="330200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36800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Uppercase-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drkblu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354667"/>
            <a:ext cx="15174303" cy="2813360"/>
          </a:xfrm>
        </p:spPr>
        <p:txBody>
          <a:bodyPr/>
          <a:lstStyle>
            <a:lvl1pPr>
              <a:lnSpc>
                <a:spcPct val="80000"/>
              </a:lnSpc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741334"/>
            <a:ext cx="15174303" cy="285750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666535" y="9059332"/>
            <a:ext cx="9692930" cy="783037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06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Lowercase-whit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drkblu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253805" y="9060713"/>
            <a:ext cx="8380789" cy="736600"/>
          </a:xfrm>
          <a:noFill/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142835" y="1531414"/>
            <a:ext cx="15491760" cy="2913587"/>
          </a:xfrm>
        </p:spPr>
        <p:txBody>
          <a:bodyPr/>
          <a:lstStyle>
            <a:lvl1pPr>
              <a:lnSpc>
                <a:spcPct val="80000"/>
              </a:lnSpc>
              <a:defRPr sz="11200" b="0" i="0" cap="none">
                <a:latin typeface="Calibri Light"/>
                <a:cs typeface="Calibri Light"/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42835" y="4804833"/>
            <a:ext cx="15491759" cy="252209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90525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Uppercase-whit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drkblu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545167"/>
            <a:ext cx="15174303" cy="281336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868335"/>
            <a:ext cx="15174303" cy="2455333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274969" y="9059332"/>
            <a:ext cx="8084496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9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Lowercase-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+M_04257_DigitalSignage_ppt_drkblu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6580" y="1381927"/>
            <a:ext cx="12909799" cy="3040096"/>
          </a:xfrm>
        </p:spPr>
        <p:txBody>
          <a:bodyPr/>
          <a:lstStyle>
            <a:lvl1pPr>
              <a:defRPr sz="11200" cap="none" baseline="0"/>
            </a:lvl1pPr>
          </a:lstStyle>
          <a:p>
            <a:r>
              <a:rPr lang="en-CA" dirty="0" smtClean="0"/>
              <a:t>Click to edit</a:t>
            </a:r>
            <a:br>
              <a:rPr lang="en-CA" dirty="0" smtClean="0"/>
            </a:br>
            <a:r>
              <a:rPr lang="en-CA" dirty="0" smtClean="0"/>
              <a:t>Master text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61733" y="8905154"/>
            <a:ext cx="8635795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56580" y="4720168"/>
            <a:ext cx="12909800" cy="289983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66619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Uppercase-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drkblu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3089" y="1545167"/>
            <a:ext cx="13375399" cy="281336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93089" y="4868335"/>
            <a:ext cx="13375399" cy="2730499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931041" y="8900646"/>
            <a:ext cx="8265203" cy="783037"/>
          </a:xfrm>
        </p:spPr>
        <p:txBody>
          <a:bodyPr/>
          <a:lstStyle>
            <a:lvl1pPr algn="l">
              <a:defRPr sz="5200">
                <a:solidFill>
                  <a:srgbClr val="FFFFFF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585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Uppercase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drkblu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9817" y="1397000"/>
            <a:ext cx="14475906" cy="2813360"/>
          </a:xfrm>
        </p:spPr>
        <p:txBody>
          <a:bodyPr/>
          <a:lstStyle>
            <a:lvl1pPr>
              <a:lnSpc>
                <a:spcPct val="80000"/>
              </a:lnSpc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69817" y="5207000"/>
            <a:ext cx="14475906" cy="3238502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9816" y="9059332"/>
            <a:ext cx="14475340" cy="783037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97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Lowercase- edge/logo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drkblu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68216" y="1403094"/>
            <a:ext cx="11385345" cy="3040096"/>
          </a:xfrm>
        </p:spPr>
        <p:txBody>
          <a:bodyPr/>
          <a:lstStyle>
            <a:lvl1pPr>
              <a:lnSpc>
                <a:spcPct val="80000"/>
              </a:lnSpc>
              <a:defRPr sz="11200" cap="none" baseline="0"/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68215" y="5028136"/>
            <a:ext cx="11385345" cy="337503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215" y="9052535"/>
            <a:ext cx="11377677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8909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Uppercase- edge/logo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drkblu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380" y="1587499"/>
            <a:ext cx="11830456" cy="2813360"/>
          </a:xfrm>
        </p:spPr>
        <p:txBody>
          <a:bodyPr/>
          <a:lstStyle>
            <a:lvl1pPr>
              <a:lnSpc>
                <a:spcPct val="80000"/>
              </a:lnSpc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89380" y="5016500"/>
            <a:ext cx="11830455" cy="3429002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89380" y="8953369"/>
            <a:ext cx="11830456" cy="952500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20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Lowercase- logo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drkblu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78692" y="1170262"/>
            <a:ext cx="11562151" cy="3040096"/>
          </a:xfrm>
        </p:spPr>
        <p:txBody>
          <a:bodyPr/>
          <a:lstStyle>
            <a:lvl1pPr>
              <a:lnSpc>
                <a:spcPct val="80000"/>
              </a:lnSpc>
              <a:tabLst>
                <a:tab pos="952373" algn="l"/>
              </a:tabLst>
              <a:defRPr lang="en-US" dirty="0"/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pic>
        <p:nvPicPr>
          <p:cNvPr id="12" name="Picture 11" descr="UVic_vert_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9" y="7906299"/>
            <a:ext cx="1269682" cy="188264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78691" y="9031368"/>
            <a:ext cx="11562150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78691" y="5122329"/>
            <a:ext cx="11562150" cy="330200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10577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Uppercase- logo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drkblu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2687" y="1397000"/>
            <a:ext cx="12423035" cy="2813360"/>
          </a:xfrm>
        </p:spPr>
        <p:txBody>
          <a:bodyPr/>
          <a:lstStyle>
            <a:lvl1pPr>
              <a:lnSpc>
                <a:spcPct val="80000"/>
              </a:lnSpc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2686" y="5207000"/>
            <a:ext cx="12423036" cy="3238502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22687" y="9059332"/>
            <a:ext cx="12422469" cy="783037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  <p:pic>
        <p:nvPicPr>
          <p:cNvPr id="7" name="Picture 6" descr="UVic_vert_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9" y="7906299"/>
            <a:ext cx="1269682" cy="18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Lowercase- martlet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drkblu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26061" y="1297261"/>
            <a:ext cx="11554482" cy="3040096"/>
          </a:xfrm>
        </p:spPr>
        <p:txBody>
          <a:bodyPr/>
          <a:lstStyle>
            <a:lvl1pPr>
              <a:lnSpc>
                <a:spcPct val="80000"/>
              </a:lnSpc>
              <a:defRPr sz="11200" b="0" i="0" cap="none" baseline="0">
                <a:latin typeface="Calibri Light"/>
                <a:cs typeface="Calibri Light"/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926062" y="8967869"/>
            <a:ext cx="11554481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26062" y="4858804"/>
            <a:ext cx="11554481" cy="343853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93067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Uppercase- martlet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drkblu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9379" y="1460499"/>
            <a:ext cx="12084418" cy="2813360"/>
          </a:xfrm>
        </p:spPr>
        <p:txBody>
          <a:bodyPr/>
          <a:lstStyle>
            <a:lvl1pPr>
              <a:lnSpc>
                <a:spcPct val="80000"/>
              </a:lnSpc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89379" y="4974169"/>
            <a:ext cx="12084418" cy="3238502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89379" y="9059332"/>
            <a:ext cx="12084418" cy="783037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03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Drk Blue Lowercase-drk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drkblu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917839" y="9038856"/>
            <a:ext cx="10236931" cy="736600"/>
          </a:xfrm>
          <a:noFill/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4614333"/>
            <a:ext cx="15884953" cy="3217334"/>
          </a:xfrm>
        </p:spPr>
        <p:txBody>
          <a:bodyPr/>
          <a:lstStyle>
            <a:lvl1pPr>
              <a:lnSpc>
                <a:spcPct val="90000"/>
              </a:lnSpc>
              <a:defRPr b="0" i="0">
                <a:latin typeface="Calibri Light"/>
                <a:cs typeface="Calibri Light"/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9816" y="1277413"/>
            <a:ext cx="15884954" cy="2680754"/>
          </a:xfrm>
        </p:spPr>
        <p:txBody>
          <a:bodyPr/>
          <a:lstStyle>
            <a:lvl1pPr>
              <a:lnSpc>
                <a:spcPct val="80000"/>
              </a:lnSpc>
              <a:defRPr sz="11200" cap="none"/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1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4767" y="1191431"/>
            <a:ext cx="12110732" cy="30400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7346" y="4659692"/>
            <a:ext cx="12103760" cy="1805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9" r:id="rId2"/>
    <p:sldLayoutId id="2147483705" r:id="rId3"/>
    <p:sldLayoutId id="2147483710" r:id="rId4"/>
    <p:sldLayoutId id="2147483706" r:id="rId5"/>
    <p:sldLayoutId id="2147483711" r:id="rId6"/>
    <p:sldLayoutId id="2147483690" r:id="rId7"/>
    <p:sldLayoutId id="2147483712" r:id="rId8"/>
    <p:sldLayoutId id="2147483703" r:id="rId9"/>
    <p:sldLayoutId id="2147483713" r:id="rId10"/>
    <p:sldLayoutId id="2147483699" r:id="rId11"/>
    <p:sldLayoutId id="2147483714" r:id="rId12"/>
    <p:sldLayoutId id="2147483692" r:id="rId13"/>
    <p:sldLayoutId id="2147483715" r:id="rId14"/>
  </p:sldLayoutIdLst>
  <p:timing>
    <p:tnLst>
      <p:par>
        <p:cTn id="1" dur="indefinite" restart="never" nodeType="tmRoot"/>
      </p:par>
    </p:tnLst>
  </p:timing>
  <p:txStyles>
    <p:titleStyle>
      <a:lvl1pPr algn="l" defTabSz="914324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1200" b="0" i="0" kern="1200" cap="none" baseline="0">
          <a:solidFill>
            <a:schemeClr val="bg1"/>
          </a:solidFill>
          <a:latin typeface="Calibri Light"/>
          <a:ea typeface="ＭＳ Ｐゴシック" charset="0"/>
          <a:cs typeface="Calibri Light"/>
        </a:defRPr>
      </a:lvl1pPr>
      <a:lvl2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914324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828648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2742971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3657295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914324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Tx/>
        <a:buNone/>
        <a:defRPr sz="6700" b="0" i="0" kern="1200">
          <a:solidFill>
            <a:schemeClr val="bg1"/>
          </a:solidFill>
          <a:latin typeface="Calibri Light"/>
          <a:ea typeface="ＭＳ Ｐゴシック" charset="0"/>
          <a:cs typeface="Calibri Light"/>
        </a:defRPr>
      </a:lvl1pPr>
      <a:lvl2pPr marL="1485776" indent="-57145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5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285809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3200133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4114457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6580" y="1169277"/>
            <a:ext cx="12909799" cy="30400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101975" y="7844649"/>
            <a:ext cx="8635795" cy="73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56580" y="4613843"/>
            <a:ext cx="12909800" cy="2899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74958" y="8579432"/>
            <a:ext cx="39553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LAW</a:t>
            </a:r>
            <a:endParaRPr lang="en-CA" sz="1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17186"/>
      </p:ext>
    </p:extLst>
  </p:cSld>
  <p:clrMapOvr>
    <a:masterClrMapping/>
  </p:clrMapOvr>
</p:sld>
</file>

<file path=ppt/theme/theme1.xml><?xml version="1.0" encoding="utf-8"?>
<a:theme xmlns:a="http://schemas.openxmlformats.org/drawingml/2006/main" name="UVIC Edge Blue Lowercase">
  <a:themeElements>
    <a:clrScheme name="UVic Edge colours">
      <a:dk1>
        <a:srgbClr val="111F33"/>
      </a:dk1>
      <a:lt1>
        <a:sysClr val="window" lastClr="FFFFFF"/>
      </a:lt1>
      <a:dk2>
        <a:srgbClr val="004E81"/>
      </a:dk2>
      <a:lt2>
        <a:srgbClr val="004F80"/>
      </a:lt2>
      <a:accent1>
        <a:srgbClr val="111F33"/>
      </a:accent1>
      <a:accent2>
        <a:srgbClr val="BD1D27"/>
      </a:accent2>
      <a:accent3>
        <a:srgbClr val="004E81"/>
      </a:accent3>
      <a:accent4>
        <a:srgbClr val="E6A027"/>
      </a:accent4>
      <a:accent5>
        <a:srgbClr val="004E81"/>
      </a:accent5>
      <a:accent6>
        <a:srgbClr val="BD1D27"/>
      </a:accent6>
      <a:hlink>
        <a:srgbClr val="004E81"/>
      </a:hlink>
      <a:folHlink>
        <a:srgbClr val="004E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1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UVIC Edge Blue Lowercase</vt:lpstr>
      <vt:lpstr>PowerPoint Presentation</vt:lpstr>
    </vt:vector>
  </TitlesOfParts>
  <Manager>Amanda Fetterly</Manager>
  <Company>BeeMCee Consulting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Digital Signage Template</dc:title>
  <dc:subject>Master template for digital signage</dc:subject>
  <dc:creator>Bruce Campbell</dc:creator>
  <dc:description>Slide Templates with UBC Brand Tags on the left</dc:description>
  <cp:lastModifiedBy>kylap</cp:lastModifiedBy>
  <cp:revision>104</cp:revision>
  <dcterms:created xsi:type="dcterms:W3CDTF">2011-06-18T03:30:13Z</dcterms:created>
  <dcterms:modified xsi:type="dcterms:W3CDTF">2015-10-29T18:33:36Z</dcterms:modified>
</cp:coreProperties>
</file>